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8" r:id="rId6"/>
    <p:sldId id="2586" r:id="rId7"/>
    <p:sldId id="2589" r:id="rId8"/>
    <p:sldId id="2587" r:id="rId9"/>
    <p:sldId id="2584" r:id="rId1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E00"/>
    <a:srgbClr val="660033"/>
    <a:srgbClr val="437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8" autoAdjust="0"/>
    <p:restoredTop sz="94660"/>
  </p:normalViewPr>
  <p:slideViewPr>
    <p:cSldViewPr snapToGrid="0">
      <p:cViewPr varScale="1">
        <p:scale>
          <a:sx n="79" d="100"/>
          <a:sy n="79" d="100"/>
        </p:scale>
        <p:origin x="71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10.11.2025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10.11.2025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9262-D082-4CAB-A9B0-D3AF04E73F99}" type="datetime1">
              <a:rPr lang="de-AT" smtClean="0"/>
              <a:t>10.11.2025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CTC: Grgic, Peißl, Schmiedpeter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F41BCF-DE93-46E8-96C4-64339D157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800" y="259200"/>
            <a:ext cx="6224367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E96F-5C0C-4E3A-8CCA-F41184ABF516}" type="datetime1">
              <a:rPr lang="de-AT" smtClean="0"/>
              <a:t>10.11.2025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CTC: Grgic, Peißl, Schmiedpeter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14C7656-561A-4230-AE49-F934B2154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E85D1-6696-4C83-A91E-AD4741E83F1F}" type="datetime1">
              <a:rPr lang="de-AT" smtClean="0"/>
              <a:t>10.11.2025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CTC: Grgic, Peißl, Schmiedpeter</a:t>
            </a:r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16B0F48-B7CD-4678-8B22-ED12B938C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1B35-1D08-4203-9A8D-3D5C3E2EA3E4}" type="datetime1">
              <a:rPr lang="de-AT" smtClean="0"/>
              <a:t>10.11.2025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CTC: Grgic, Peißl, Schmiedpeter</a:t>
            </a:r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5378A7E-CD4F-4738-BF47-8D1B09A91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EE6D3-A87D-4945-B733-62A8D33349CB}" type="datetime1">
              <a:rPr lang="de-AT" smtClean="0"/>
              <a:t>10.11.2025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CTC: Grgic, Peißl, Schmiedpeter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de/training" TargetMode="External"/><Relationship Id="rId2" Type="http://schemas.openxmlformats.org/officeDocument/2006/relationships/hyperlink" Target="https://docs.blender.org/manual/de/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1XjgLKrb4_M" TargetMode="External"/><Relationship Id="rId5" Type="http://schemas.openxmlformats.org/officeDocument/2006/relationships/hyperlink" Target="https://www.youtube.com/playlist?list=PLjl08Kt9zoxRfpbw9jWFuu8POyOCjqGw_" TargetMode="External"/><Relationship Id="rId4" Type="http://schemas.openxmlformats.org/officeDocument/2006/relationships/hyperlink" Target="https://www.youtube.com/watch?v=miUG801VlC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2895600" y="1928802"/>
            <a:ext cx="7629556" cy="2571768"/>
          </a:xfrm>
          <a:prstGeom prst="rect">
            <a:avLst/>
          </a:prstGeom>
        </p:spPr>
        <p:txBody>
          <a:bodyPr/>
          <a:lstStyle/>
          <a:p>
            <a:r>
              <a:rPr lang="en-US" sz="3200" b="1" noProof="0" dirty="0">
                <a:solidFill>
                  <a:srgbClr val="9BBB59"/>
                </a:solidFill>
              </a:rPr>
              <a:t>Conquer The Castle</a:t>
            </a:r>
            <a:r>
              <a:rPr lang="en-US" sz="3200" b="1" dirty="0">
                <a:solidFill>
                  <a:srgbClr val="9BBB59"/>
                </a:solidFill>
              </a:rPr>
              <a:t>: </a:t>
            </a:r>
            <a:r>
              <a:rPr lang="de-AT" sz="3200" b="1" dirty="0">
                <a:solidFill>
                  <a:srgbClr val="9BBB59"/>
                </a:solidFill>
              </a:rPr>
              <a:t>A Videogame in Unreal Engine</a:t>
            </a:r>
            <a:endParaRPr lang="de-AT" sz="3200" b="1" noProof="0" dirty="0">
              <a:solidFill>
                <a:srgbClr val="9BBB59"/>
              </a:solidFill>
            </a:endParaRPr>
          </a:p>
          <a:p>
            <a:pPr lvl="0">
              <a:spcBef>
                <a:spcPct val="0"/>
              </a:spcBef>
              <a:defRPr/>
            </a:pPr>
            <a:endParaRPr lang="en-US" sz="3200" noProof="0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 dirty="0"/>
              <a:t>Nevio Peißl, Elias </a:t>
            </a:r>
            <a:r>
              <a:rPr lang="nl-NL" sz="2000" dirty="0" err="1"/>
              <a:t>Grgic</a:t>
            </a:r>
            <a:r>
              <a:rPr lang="nl-NL" sz="2000" dirty="0"/>
              <a:t>, </a:t>
            </a:r>
            <a:r>
              <a:rPr lang="nl-NL" sz="2000" dirty="0" err="1"/>
              <a:t>Rhys</a:t>
            </a:r>
            <a:r>
              <a:rPr lang="nl-NL" sz="2000" dirty="0"/>
              <a:t> Schmiedpeter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de-AT" dirty="0"/>
              <a:t>12.11.2025</a:t>
            </a:r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dirty="0"/>
              <a:t>Betreuer/in: Uwe </a:t>
            </a:r>
            <a:r>
              <a:rPr lang="de-AT" dirty="0" err="1"/>
              <a:t>Kondert</a:t>
            </a:r>
            <a:r>
              <a:rPr lang="de-AT" dirty="0"/>
              <a:t> &amp; Peter Wilding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608392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dirty="0"/>
              <a:t>Firmenpartner: Intern</a:t>
            </a:r>
          </a:p>
        </p:txBody>
      </p:sp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25801-6B3D-BCFF-4F77-44503F70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Probleme &amp; Lösungen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1FC1E-CE8B-D709-5A86-F3624CD2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Objekt falsch in UE5 importiert =&gt; </a:t>
            </a:r>
            <a:r>
              <a:rPr lang="de-AT"/>
              <a:t>Skalierung angepasst</a:t>
            </a:r>
          </a:p>
          <a:p>
            <a:r>
              <a:rPr lang="de-AT"/>
              <a:t> 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F13B90-ED13-D0FB-1577-4C9D0021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CTC: Grgic, Peißl, Schmiedpeter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F300EE-8CE5-752E-A872-BCF36B3B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20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1883D-0899-4B2C-B0F4-E3AE50CB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D0E426-2687-166C-4153-C697324A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CTC: Grgic, Peißl, Schmiedpeter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B1B0CF-726D-080B-8DC2-BC84977A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1324D7-3675-3CD6-D905-C12820FC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09977" y="482053"/>
            <a:ext cx="2829608" cy="4073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863B05-8030-9B26-059F-2167A8CD8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24" y="2753278"/>
            <a:ext cx="4693971" cy="31733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8D3CBC-2A79-46B6-4401-89271D248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797" y="4089690"/>
            <a:ext cx="1907494" cy="18369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EC07D2-0515-DEA4-5BA0-DB0300442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68" y="4063999"/>
            <a:ext cx="1907495" cy="186266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94782C-EC9A-9F69-2336-C36B636DC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33461" y="2665668"/>
            <a:ext cx="4481928" cy="200619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BAB4019-C40D-5531-79F8-A19E0E466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324" y="1083970"/>
            <a:ext cx="2574886" cy="14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987F4-3AC0-6EA5-D8EC-D9CF0140C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Weitere 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6E24F6-131A-0581-572E-E2293F48A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9CE03-0175-4BC6-67A2-F7E1C91A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CTC: Grgic, Peißl, Schmiedpeter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3920B0-A573-A265-C8D6-9173FDAE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085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E62A7-F0B0-1397-BAAD-CF4E0D6C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 anchor="ctr">
            <a:normAutofit/>
          </a:bodyPr>
          <a:lstStyle/>
          <a:p>
            <a:r>
              <a:rPr lang="de-AT" dirty="0"/>
              <a:t>Skizze: Boss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C82CBC-5316-C89C-AEE6-929FF0A6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465" y="1052739"/>
            <a:ext cx="3805070" cy="5073427"/>
          </a:xfrm>
          <a:prstGeom prst="rect">
            <a:avLst/>
          </a:prstGeo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BF584-7925-E746-4F97-72179FAE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 anchor="ctr">
            <a:normAutofit/>
          </a:bodyPr>
          <a:lstStyle/>
          <a:p>
            <a:r>
              <a:rPr lang="de-AT" dirty="0"/>
              <a:t>CTC: Grgic, Peißl, Schmiedpeter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32219B-BAF2-14E0-96A1-22008834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DCD6803-3BAA-44F6-A698-23D950C9713B}" type="slidenum">
              <a:rPr lang="de-AT" smtClean="0"/>
              <a:pPr>
                <a:spcAft>
                  <a:spcPts val="600"/>
                </a:spcAft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815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dato durchgesehen: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game design</a:t>
            </a:r>
          </a:p>
          <a:p>
            <a:pPr lvl="1"/>
            <a:r>
              <a:rPr lang="de-AT" dirty="0">
                <a:hlinkClick r:id="rId2"/>
              </a:rPr>
              <a:t>https://docs.blender.org/manual/de/dev/</a:t>
            </a:r>
            <a:endParaRPr lang="de-AT" dirty="0"/>
          </a:p>
          <a:p>
            <a:pPr lvl="1"/>
            <a:r>
              <a:rPr lang="de-AT" dirty="0">
                <a:hlinkClick r:id="rId3"/>
              </a:rPr>
              <a:t>https://www.unrealengine.com/de/training</a:t>
            </a:r>
            <a:endParaRPr lang="de-AT" dirty="0"/>
          </a:p>
          <a:p>
            <a:pPr lvl="1"/>
            <a:r>
              <a:rPr lang="de-AT" dirty="0">
                <a:hlinkClick r:id="rId4"/>
              </a:rPr>
              <a:t>https://www.youtube.com/watch?v=miUG801VlCA</a:t>
            </a:r>
            <a:endParaRPr lang="de-AT" dirty="0"/>
          </a:p>
          <a:p>
            <a:pPr lvl="1"/>
            <a:r>
              <a:rPr lang="de-AT" dirty="0">
                <a:hlinkClick r:id="rId5"/>
              </a:rPr>
              <a:t>https://www.youtube.com/playlist?list=PLjl08Kt9zoxRfpbw9jWFuu8POyOCjqGw_</a:t>
            </a:r>
            <a:endParaRPr lang="de-AT" dirty="0"/>
          </a:p>
          <a:p>
            <a:pPr lvl="1"/>
            <a:r>
              <a:rPr lang="de-AT" dirty="0">
                <a:hlinkClick r:id="rId6"/>
              </a:rPr>
              <a:t>https://www.youtube.com/watch?v=1XjgLKrb4_M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CTC: Grgic, Peißl, Schmiedpeter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983752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5F8F8BE0F772449AA3E28E2051A517F" ma:contentTypeVersion="0" ma:contentTypeDescription="Ein neues Dokument erstellen." ma:contentTypeScope="" ma:versionID="0d260f8c1711e932026baa77adf3512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0627edd4f09c1f414843cf0643fb7b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C214F1-4297-4767-8275-0DA039616A9F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Breitbild</PresentationFormat>
  <Paragraphs>31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Adobe Gothic Std B</vt:lpstr>
      <vt:lpstr>Arial</vt:lpstr>
      <vt:lpstr>Calibri</vt:lpstr>
      <vt:lpstr>Larissa</vt:lpstr>
      <vt:lpstr>PowerPoint-Präsentation</vt:lpstr>
      <vt:lpstr>Probleme &amp; Lösungen</vt:lpstr>
      <vt:lpstr>Ergebnisse</vt:lpstr>
      <vt:lpstr>Weitere Vorgehensweise</vt:lpstr>
      <vt:lpstr>Skizze: Boss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Peissl Nevio</cp:lastModifiedBy>
  <cp:revision>278</cp:revision>
  <cp:lastPrinted>2020-04-02T17:36:48Z</cp:lastPrinted>
  <dcterms:created xsi:type="dcterms:W3CDTF">2012-09-14T17:11:23Z</dcterms:created>
  <dcterms:modified xsi:type="dcterms:W3CDTF">2025-11-10T15:16:37Z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0x010100B5F8F8BE0F772449AA3E28E2051A517F</vt:lpwstr>
  </property>
</Properties>
</file>